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1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65" r:id="rId4"/>
    <p:sldId id="264" r:id="rId5"/>
    <p:sldId id="263" r:id="rId6"/>
    <p:sldId id="269" r:id="rId7"/>
    <p:sldId id="267" r:id="rId8"/>
    <p:sldId id="266" r:id="rId9"/>
    <p:sldId id="270" r:id="rId10"/>
    <p:sldId id="268" r:id="rId11"/>
    <p:sldId id="272" r:id="rId12"/>
    <p:sldId id="271" r:id="rId13"/>
  </p:sldIdLst>
  <p:sldSz cx="9144000" cy="6858000" type="screen4x3"/>
  <p:notesSz cx="7053263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93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21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notesViewPr>
    <p:cSldViewPr snapToGrid="0">
      <p:cViewPr varScale="1">
        <p:scale>
          <a:sx n="78" d="100"/>
          <a:sy n="78" d="100"/>
        </p:scale>
        <p:origin x="3246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4F9C47FF-B38C-476D-A8C4-A7C0D9909D6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6414" cy="467072"/>
          </a:xfrm>
          <a:prstGeom prst="rect">
            <a:avLst/>
          </a:prstGeom>
        </p:spPr>
        <p:txBody>
          <a:bodyPr vert="horz" lIns="93487" tIns="46744" rIns="93487" bIns="46744" rtlCol="0"/>
          <a:lstStyle>
            <a:lvl1pPr algn="l">
              <a:defRPr sz="1200"/>
            </a:lvl1pPr>
          </a:lstStyle>
          <a:p>
            <a:endParaRPr lang="en-US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8F8055A-C4DA-4DB9-8FBF-A9CDC7A4470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95217" y="0"/>
            <a:ext cx="3056414" cy="467072"/>
          </a:xfrm>
          <a:prstGeom prst="rect">
            <a:avLst/>
          </a:prstGeom>
        </p:spPr>
        <p:txBody>
          <a:bodyPr vert="horz" lIns="93487" tIns="46744" rIns="93487" bIns="46744" rtlCol="0"/>
          <a:lstStyle>
            <a:lvl1pPr algn="r">
              <a:defRPr sz="12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1/10/2021 pm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0262109-B14F-45D4-9853-7C936CF86AF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42031"/>
            <a:ext cx="3056414" cy="467071"/>
          </a:xfrm>
          <a:prstGeom prst="rect">
            <a:avLst/>
          </a:prstGeom>
        </p:spPr>
        <p:txBody>
          <a:bodyPr vert="horz" lIns="93487" tIns="46744" rIns="93487" bIns="46744" rtlCol="0" anchor="b"/>
          <a:lstStyle>
            <a:lvl1pPr algn="l">
              <a:defRPr sz="12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Micky Galloway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5EF63E-020D-4CD4-A654-265E5D5B8A9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95217" y="8842031"/>
            <a:ext cx="3056414" cy="467071"/>
          </a:xfrm>
          <a:prstGeom prst="rect">
            <a:avLst/>
          </a:prstGeom>
        </p:spPr>
        <p:txBody>
          <a:bodyPr vert="horz" lIns="93487" tIns="46744" rIns="93487" bIns="46744" rtlCol="0" anchor="b"/>
          <a:lstStyle>
            <a:lvl1pPr algn="r">
              <a:defRPr sz="1200"/>
            </a:lvl1pPr>
          </a:lstStyle>
          <a:p>
            <a:fld id="{44A279ED-0C6A-4F3A-AE45-37E9D54C6F0B}" type="slidenum"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‹#›</a:t>
            </a:fld>
            <a:endParaRPr lang="en-US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6159718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6414" cy="467072"/>
          </a:xfrm>
          <a:prstGeom prst="rect">
            <a:avLst/>
          </a:prstGeom>
        </p:spPr>
        <p:txBody>
          <a:bodyPr vert="horz" lIns="93487" tIns="46744" rIns="93487" bIns="4674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95217" y="0"/>
            <a:ext cx="3056414" cy="467072"/>
          </a:xfrm>
          <a:prstGeom prst="rect">
            <a:avLst/>
          </a:prstGeom>
        </p:spPr>
        <p:txBody>
          <a:bodyPr vert="horz" lIns="93487" tIns="46744" rIns="93487" bIns="46744" rtlCol="0"/>
          <a:lstStyle>
            <a:lvl1pPr algn="r">
              <a:defRPr sz="1200"/>
            </a:lvl1pPr>
          </a:lstStyle>
          <a:p>
            <a:r>
              <a:rPr lang="en-US"/>
              <a:t>1/10/2021 pm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33513" y="1163638"/>
            <a:ext cx="4186237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487" tIns="46744" rIns="93487" bIns="4674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5327" y="4480004"/>
            <a:ext cx="5642610" cy="3665458"/>
          </a:xfrm>
          <a:prstGeom prst="rect">
            <a:avLst/>
          </a:prstGeom>
        </p:spPr>
        <p:txBody>
          <a:bodyPr vert="horz" lIns="93487" tIns="46744" rIns="93487" bIns="4674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1"/>
            <a:ext cx="3056414" cy="467071"/>
          </a:xfrm>
          <a:prstGeom prst="rect">
            <a:avLst/>
          </a:prstGeom>
        </p:spPr>
        <p:txBody>
          <a:bodyPr vert="horz" lIns="93487" tIns="46744" rIns="93487" bIns="46744" rtlCol="0" anchor="b"/>
          <a:lstStyle>
            <a:lvl1pPr algn="l">
              <a:defRPr sz="1200"/>
            </a:lvl1pPr>
          </a:lstStyle>
          <a:p>
            <a:r>
              <a:rPr lang="en-US"/>
              <a:t>Micky Galloway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95217" y="8842031"/>
            <a:ext cx="3056414" cy="467071"/>
          </a:xfrm>
          <a:prstGeom prst="rect">
            <a:avLst/>
          </a:prstGeom>
        </p:spPr>
        <p:txBody>
          <a:bodyPr vert="horz" lIns="93487" tIns="46744" rIns="93487" bIns="46744" rtlCol="0" anchor="b"/>
          <a:lstStyle>
            <a:lvl1pPr algn="r">
              <a:defRPr sz="1200"/>
            </a:lvl1pPr>
          </a:lstStyle>
          <a:p>
            <a:fld id="{38991D0F-BFE5-49FA-AB47-820FA8B285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800195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34901" y="3085765"/>
            <a:ext cx="8474199" cy="3338149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5894" y="1020431"/>
            <a:ext cx="8245162" cy="1475013"/>
          </a:xfrm>
          <a:effectLst/>
        </p:spPr>
        <p:txBody>
          <a:bodyPr anchor="b">
            <a:normAutofit/>
          </a:bodyPr>
          <a:lstStyle>
            <a:lvl1pPr>
              <a:defRPr sz="27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5895" y="2495446"/>
            <a:ext cx="8245160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200" cap="all">
                <a:solidFill>
                  <a:schemeClr val="accent1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FA0ACE7-29A8-47D3-A7D9-257B711D8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1/9/2021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DEC604B9-52E9-4810-8359-47206518D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5898A89F-CA25-400F-B05A-AECBF2517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76014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35894" y="702156"/>
            <a:ext cx="8272212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D4963-E985-44C4-B8C4-FDD613B7C2F8}" type="datetime1">
              <a:rPr lang="en-US" smtClean="0"/>
              <a:t>1/9/2021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44374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6043613" y="599725"/>
            <a:ext cx="2765487" cy="5816950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53150" y="863600"/>
            <a:ext cx="2343150" cy="4807326"/>
          </a:xfrm>
        </p:spPr>
        <p:txBody>
          <a:bodyPr vert="eaVert" anchor="ctr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81193" y="863600"/>
            <a:ext cx="5371219" cy="4807326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6423B97-A5D4-47B9-8861-73B3707A04CF}"/>
              </a:ext>
            </a:extLst>
          </p:cNvPr>
          <p:cNvSpPr/>
          <p:nvPr/>
        </p:nvSpPr>
        <p:spPr>
          <a:xfrm>
            <a:off x="334901" y="457200"/>
            <a:ext cx="2777490" cy="94997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AEC0421-37B4-4481-A10D-69FDF5EC7909}"/>
              </a:ext>
            </a:extLst>
          </p:cNvPr>
          <p:cNvSpPr/>
          <p:nvPr/>
        </p:nvSpPr>
        <p:spPr>
          <a:xfrm>
            <a:off x="6031610" y="453643"/>
            <a:ext cx="2777490" cy="98554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F7265B5-9F97-4F1E-99E9-74F7B7E62337}"/>
              </a:ext>
            </a:extLst>
          </p:cNvPr>
          <p:cNvSpPr/>
          <p:nvPr/>
        </p:nvSpPr>
        <p:spPr>
          <a:xfrm>
            <a:off x="3181373" y="457200"/>
            <a:ext cx="277749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5C74A470-3BD3-4F33-80E5-67E6E87FCB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1/9/2021</a:t>
            </a:fld>
            <a:endParaRPr lang="en-US" dirty="0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9A3A30BA-DB50-4D7D-BCDE-17D20FB35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76FF9E58-C0B2-436B-A21C-DB45A00D6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1587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5894" y="702156"/>
            <a:ext cx="8272212" cy="118872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5895" y="2340864"/>
            <a:ext cx="8272211" cy="36344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70E6237-3456-439F-802D-3BA93FC7E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D82B9-B8EE-4375-B6FF-88FA6ABB15D9}" type="datetime1">
              <a:rPr lang="en-US" smtClean="0"/>
              <a:t>1/9/2021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1356D3B5-6063-4A89-B88F-9D3043916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2B78BF7-69D3-4CE0-A631-50EFD41EE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67715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335863" y="5141975"/>
            <a:ext cx="8468145" cy="125882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5895" y="2393951"/>
            <a:ext cx="8272211" cy="2147467"/>
          </a:xfrm>
        </p:spPr>
        <p:txBody>
          <a:bodyPr anchor="b">
            <a:normAutofit/>
          </a:bodyPr>
          <a:lstStyle>
            <a:lvl1pPr algn="l">
              <a:defRPr sz="2700" b="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5895" y="4541417"/>
            <a:ext cx="8272211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350" cap="all">
                <a:solidFill>
                  <a:schemeClr val="accent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1582016-5696-4A93-887F-BBB3B9002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97495-0637-405E-AE64-5CC7506D51F5}" type="datetime1">
              <a:rPr lang="en-US" smtClean="0"/>
              <a:t>1/9/2021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857CFCD5-1192-4E18-8A8F-29E153B44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39A109E-5018-4794-92B3-FD5E5BCD9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78578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5895" y="729658"/>
            <a:ext cx="8272212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35895" y="2228004"/>
            <a:ext cx="3896075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12030" y="2228004"/>
            <a:ext cx="3896077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FD690-9426-415D-8B65-26881E07B2D4}" type="datetime1">
              <a:rPr lang="en-US" smtClean="0"/>
              <a:t>1/9/2021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7949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435895" y="729658"/>
            <a:ext cx="8272212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5894" y="2250891"/>
            <a:ext cx="3896077" cy="557784"/>
          </a:xfrm>
        </p:spPr>
        <p:txBody>
          <a:bodyPr anchor="ctr">
            <a:noAutofit/>
          </a:bodyPr>
          <a:lstStyle>
            <a:lvl1pPr marL="0" indent="0">
              <a:buNone/>
              <a:defRPr sz="15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5895" y="2926053"/>
            <a:ext cx="3896075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12029" y="2250893"/>
            <a:ext cx="3896078" cy="553373"/>
          </a:xfrm>
        </p:spPr>
        <p:txBody>
          <a:bodyPr anchor="ctr">
            <a:noAutofit/>
          </a:bodyPr>
          <a:lstStyle>
            <a:lvl1pPr marL="0" marR="0" indent="0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45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 sz="15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marL="0" marR="0" lvl="0" indent="0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45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12028" y="2926053"/>
            <a:ext cx="3896078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4989A-474C-40DE-95B9-011C28B71673}" type="datetime1">
              <a:rPr lang="en-US" smtClean="0"/>
              <a:t>1/9/2021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42736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31921" y="729658"/>
            <a:ext cx="8272212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4ED54-5B5E-4A04-93D3-5772E3CE3818}" type="datetime1">
              <a:rPr lang="en-US" smtClean="0"/>
              <a:t>1/9/2021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49834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E50D6-574B-40AF-946F-D52A04ADE379}" type="datetime1">
              <a:rPr lang="en-US" smtClean="0"/>
              <a:t>1/9/2021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64737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335863" y="601201"/>
            <a:ext cx="2762042" cy="5815475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5893" y="933451"/>
            <a:ext cx="2273889" cy="1722419"/>
          </a:xfrm>
        </p:spPr>
        <p:txBody>
          <a:bodyPr anchor="b">
            <a:normAutofit/>
          </a:bodyPr>
          <a:lstStyle>
            <a:lvl1pPr algn="l">
              <a:defRPr sz="18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75697" y="1179829"/>
            <a:ext cx="4988243" cy="4658216"/>
          </a:xfrm>
        </p:spPr>
        <p:txBody>
          <a:bodyPr anchor="ctr">
            <a:normAutofit/>
          </a:bodyPr>
          <a:lstStyle>
            <a:lvl1pPr>
              <a:defRPr sz="1500">
                <a:solidFill>
                  <a:schemeClr val="tx2"/>
                </a:solidFill>
              </a:defRPr>
            </a:lvl1pPr>
            <a:lvl2pPr>
              <a:defRPr sz="1350">
                <a:solidFill>
                  <a:schemeClr val="tx2"/>
                </a:solidFill>
              </a:defRPr>
            </a:lvl2pPr>
            <a:lvl3pPr>
              <a:defRPr sz="1200">
                <a:solidFill>
                  <a:schemeClr val="tx2"/>
                </a:solidFill>
              </a:defRPr>
            </a:lvl3pPr>
            <a:lvl4pPr>
              <a:defRPr sz="1050">
                <a:solidFill>
                  <a:schemeClr val="tx2"/>
                </a:solidFill>
              </a:defRPr>
            </a:lvl4pPr>
            <a:lvl5pPr>
              <a:defRPr sz="1050">
                <a:solidFill>
                  <a:schemeClr val="tx2"/>
                </a:solidFill>
              </a:defRPr>
            </a:lvl5pPr>
            <a:lvl6pPr>
              <a:defRPr sz="1050">
                <a:solidFill>
                  <a:schemeClr val="tx2"/>
                </a:solidFill>
              </a:defRPr>
            </a:lvl6pPr>
            <a:lvl7pPr>
              <a:defRPr sz="1050">
                <a:solidFill>
                  <a:schemeClr val="tx2"/>
                </a:solidFill>
              </a:defRPr>
            </a:lvl7pPr>
            <a:lvl8pPr>
              <a:defRPr sz="1050">
                <a:solidFill>
                  <a:schemeClr val="tx2"/>
                </a:solidFill>
              </a:defRPr>
            </a:lvl8pPr>
            <a:lvl9pPr>
              <a:defRPr sz="105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5893" y="2836654"/>
            <a:ext cx="2273889" cy="3001392"/>
          </a:xfrm>
        </p:spPr>
        <p:txBody>
          <a:bodyPr anchor="t">
            <a:normAutofit/>
          </a:bodyPr>
          <a:lstStyle>
            <a:lvl1pPr marL="0" indent="0" algn="l">
              <a:buNone/>
              <a:defRPr sz="1200">
                <a:solidFill>
                  <a:srgbClr val="FFFFFF"/>
                </a:solidFill>
              </a:defRPr>
            </a:lvl1pPr>
            <a:lvl2pPr marL="342900" indent="0">
              <a:buNone/>
              <a:defRPr sz="825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0B919CC2-2A65-446F-B538-9E624903544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704464" y="6456917"/>
            <a:ext cx="2133599" cy="365125"/>
          </a:xfrm>
        </p:spPr>
        <p:txBody>
          <a:bodyPr/>
          <a:lstStyle/>
          <a:p>
            <a:fld id="{D82884F1-FFEA-405F-9602-3DCA865EDA4E}" type="datetime1">
              <a:rPr lang="en-US" smtClean="0"/>
              <a:t>1/9/2021</a:t>
            </a:fld>
            <a:endParaRPr lang="en-US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B72412AE-119E-4982-8B24-63365EFCA7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35894" y="6452591"/>
            <a:ext cx="5187908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7FC4BB19-6AD1-45CF-9F99-00B109890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18725" y="6456917"/>
            <a:ext cx="789383" cy="365125"/>
          </a:xfrm>
        </p:spPr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46067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5895" y="4693389"/>
            <a:ext cx="8272212" cy="566738"/>
          </a:xfrm>
        </p:spPr>
        <p:txBody>
          <a:bodyPr anchor="b">
            <a:normAutofit/>
          </a:bodyPr>
          <a:lstStyle>
            <a:lvl1pPr algn="l">
              <a:defRPr sz="18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5863" y="641351"/>
            <a:ext cx="8468144" cy="3651249"/>
          </a:xfrm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5894" y="5260127"/>
            <a:ext cx="8272213" cy="998148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8DB4A-8810-4A10-AD5C-D5E2C667F5B3}" type="datetime1">
              <a:rPr lang="en-US" smtClean="0"/>
              <a:t>1/9/2021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26105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35894" y="705124"/>
            <a:ext cx="8272212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5894" y="2336003"/>
            <a:ext cx="8272212" cy="36520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04464" y="6423915"/>
            <a:ext cx="21335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ED291B17-9318-49DB-B28B-6E5994AE9581}" type="datetime1">
              <a:rPr lang="en-US" smtClean="0"/>
              <a:t>1/9/2021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35894" y="6423915"/>
            <a:ext cx="518790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18725" y="6423915"/>
            <a:ext cx="7893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34901" y="457200"/>
            <a:ext cx="277749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6031610" y="453643"/>
            <a:ext cx="277749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3181373" y="457200"/>
            <a:ext cx="277749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5948635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47" r:id="rId2"/>
    <p:sldLayoutId id="2147483748" r:id="rId3"/>
    <p:sldLayoutId id="2147483749" r:id="rId4"/>
    <p:sldLayoutId id="2147483750" r:id="rId5"/>
    <p:sldLayoutId id="2147483744" r:id="rId6"/>
    <p:sldLayoutId id="2147483740" r:id="rId7"/>
    <p:sldLayoutId id="2147483741" r:id="rId8"/>
    <p:sldLayoutId id="2147483742" r:id="rId9"/>
    <p:sldLayoutId id="2147483743" r:id="rId10"/>
    <p:sldLayoutId id="2147483745" r:id="rId11"/>
  </p:sldLayoutIdLst>
  <p:hf sldNum="0" hdr="0" ftr="0" dt="0"/>
  <p:txStyles>
    <p:titleStyle>
      <a:lvl1pPr algn="l" defTabSz="342900" rtl="0" eaLnBrk="1" latinLnBrk="0" hangingPunct="1">
        <a:lnSpc>
          <a:spcPct val="100000"/>
        </a:lnSpc>
        <a:spcBef>
          <a:spcPct val="0"/>
        </a:spcBef>
        <a:buNone/>
        <a:defRPr sz="1950" b="0" kern="1200" cap="all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9500" indent="-229500" algn="l" defTabSz="342900" rtl="0" eaLnBrk="1" latinLnBrk="0" hangingPunct="1">
        <a:lnSpc>
          <a:spcPct val="110000"/>
        </a:lnSpc>
        <a:spcBef>
          <a:spcPct val="20000"/>
        </a:spcBef>
        <a:spcAft>
          <a:spcPts val="45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275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472500" indent="-229500" algn="l" defTabSz="342900" rtl="0" eaLnBrk="1" latinLnBrk="0" hangingPunct="1">
        <a:lnSpc>
          <a:spcPct val="110000"/>
        </a:lnSpc>
        <a:spcBef>
          <a:spcPct val="20000"/>
        </a:spcBef>
        <a:spcAft>
          <a:spcPts val="45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675000" indent="-202500" algn="l" defTabSz="342900" rtl="0" eaLnBrk="1" latinLnBrk="0" hangingPunct="1">
        <a:lnSpc>
          <a:spcPct val="110000"/>
        </a:lnSpc>
        <a:spcBef>
          <a:spcPct val="20000"/>
        </a:spcBef>
        <a:spcAft>
          <a:spcPts val="45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975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931500" indent="-175500" algn="l" defTabSz="342900" rtl="0" eaLnBrk="1" latinLnBrk="0" hangingPunct="1">
        <a:lnSpc>
          <a:spcPct val="110000"/>
        </a:lnSpc>
        <a:spcBef>
          <a:spcPct val="20000"/>
        </a:spcBef>
        <a:spcAft>
          <a:spcPts val="45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825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201500" indent="-175500" algn="l" defTabSz="342900" rtl="0" eaLnBrk="1" latinLnBrk="0" hangingPunct="1">
        <a:lnSpc>
          <a:spcPct val="110000"/>
        </a:lnSpc>
        <a:spcBef>
          <a:spcPct val="20000"/>
        </a:spcBef>
        <a:spcAft>
          <a:spcPts val="45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825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42500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900" kern="1200">
          <a:solidFill>
            <a:schemeClr val="tx2"/>
          </a:solidFill>
          <a:latin typeface="+mn-lt"/>
          <a:ea typeface="+mn-ea"/>
          <a:cs typeface="+mn-cs"/>
        </a:defRPr>
      </a:lvl6pPr>
      <a:lvl7pPr marL="165000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900" kern="1200">
          <a:solidFill>
            <a:schemeClr val="tx2"/>
          </a:solidFill>
          <a:latin typeface="+mn-lt"/>
          <a:ea typeface="+mn-ea"/>
          <a:cs typeface="+mn-cs"/>
        </a:defRPr>
      </a:lvl7pPr>
      <a:lvl8pPr marL="187500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900" kern="1200">
          <a:solidFill>
            <a:schemeClr val="tx2"/>
          </a:solidFill>
          <a:latin typeface="+mn-lt"/>
          <a:ea typeface="+mn-ea"/>
          <a:cs typeface="+mn-cs"/>
        </a:defRPr>
      </a:lvl8pPr>
      <a:lvl9pPr marL="210000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9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875485B9-8EE1-447A-9C08-F7D6B532A8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857251"/>
            <a:ext cx="9143999" cy="51435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2F15D3E-6BFF-412D-A8C9-70898578662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1171" b="3829"/>
          <a:stretch/>
        </p:blipFill>
        <p:spPr>
          <a:xfrm>
            <a:off x="15" y="857258"/>
            <a:ext cx="9143985" cy="5143491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B963707F-B98C-4143-AFCF-D6B56C975C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5544" y="1200150"/>
            <a:ext cx="3758184" cy="68580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8D2DFBB-460D-4ECB-BD76-509C99DAD6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6687" y="1308148"/>
            <a:ext cx="3757041" cy="4342026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AD8492A-3045-479F-A964-CF608E0DA7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27845" y="2296990"/>
            <a:ext cx="3240170" cy="1015663"/>
          </a:xfrm>
        </p:spPr>
        <p:txBody>
          <a:bodyPr>
            <a:spAutoFit/>
          </a:bodyPr>
          <a:lstStyle/>
          <a:p>
            <a:r>
              <a:rPr lang="en-US" sz="3000" dirty="0">
                <a:solidFill>
                  <a:srgbClr val="FFFFFF"/>
                </a:solidFill>
              </a:rPr>
              <a:t>Praying Like Jesus Prayed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DD422D-1DF7-43EE-B268-111236AD6D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7845" y="3725683"/>
            <a:ext cx="3240171" cy="530402"/>
          </a:xfrm>
        </p:spPr>
        <p:txBody>
          <a:bodyPr>
            <a:spAutoFit/>
          </a:bodyPr>
          <a:lstStyle/>
          <a:p>
            <a:r>
              <a:rPr lang="en-US" sz="2800" dirty="0">
                <a:solidFill>
                  <a:srgbClr val="FFFFFF"/>
                </a:solidFill>
                <a:latin typeface="+mj-lt"/>
              </a:rPr>
              <a:t>Mark 1:32-39</a:t>
            </a:r>
            <a:endParaRPr lang="en-US" sz="1350" dirty="0">
              <a:solidFill>
                <a:srgbClr val="FFFFFF">
                  <a:alpha val="75000"/>
                </a:srgb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74458826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F9A371-FE65-4670-BDFA-784C1A95B8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6096" y="1518853"/>
            <a:ext cx="8622380" cy="5016758"/>
          </a:xfrm>
        </p:spPr>
        <p:txBody>
          <a:bodyPr>
            <a:sp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solidFill>
                  <a:schemeClr val="tx1"/>
                </a:solidFill>
              </a:rPr>
              <a:t>Jesus Prayed to give thanks to His Father.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</a:pPr>
            <a:r>
              <a:rPr lang="en-US" sz="3200" b="0" i="0" u="none" strike="noStrike" baseline="0" dirty="0">
                <a:solidFill>
                  <a:schemeClr val="tx1"/>
                </a:solidFill>
              </a:rPr>
              <a:t>Jesus thanked the Father for revealing His Will. </a:t>
            </a:r>
            <a:br>
              <a:rPr lang="en-US" sz="3200" b="0" i="0" u="none" strike="noStrike" baseline="0" dirty="0">
                <a:solidFill>
                  <a:schemeClr val="tx1"/>
                </a:solidFill>
              </a:rPr>
            </a:br>
            <a:r>
              <a:rPr lang="en-US" sz="3200" b="0" i="0" u="none" strike="noStrike" baseline="0" dirty="0">
                <a:solidFill>
                  <a:schemeClr val="tx1"/>
                </a:solidFill>
              </a:rPr>
              <a:t>Matthew 11:25-26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</a:pPr>
            <a:r>
              <a:rPr lang="en-US" sz="3200" b="0" i="0" u="none" strike="noStrike" baseline="0" dirty="0">
                <a:solidFill>
                  <a:schemeClr val="tx1"/>
                </a:solidFill>
              </a:rPr>
              <a:t>Jesus’ prayed before the raising of Lazarus, thankful that the Father hears prayer. </a:t>
            </a:r>
            <a:br>
              <a:rPr lang="en-US" sz="3200" b="0" i="0" u="none" strike="noStrike" baseline="0" dirty="0">
                <a:solidFill>
                  <a:schemeClr val="tx1"/>
                </a:solidFill>
              </a:rPr>
            </a:br>
            <a:r>
              <a:rPr lang="en-US" sz="3200" b="0" i="0" u="none" strike="noStrike" baseline="0" dirty="0">
                <a:solidFill>
                  <a:schemeClr val="tx1"/>
                </a:solidFill>
              </a:rPr>
              <a:t>John 11:41-42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</a:pPr>
            <a:r>
              <a:rPr lang="en-US" sz="3200" b="0" i="0" u="none" strike="noStrike" baseline="0" dirty="0">
                <a:solidFill>
                  <a:schemeClr val="tx1"/>
                </a:solidFill>
              </a:rPr>
              <a:t>Before feeding the multitudes. John 6:11; </a:t>
            </a:r>
            <a:br>
              <a:rPr lang="en-US" sz="3200" b="0" i="0" u="none" strike="noStrike" baseline="0" dirty="0">
                <a:solidFill>
                  <a:schemeClr val="tx1"/>
                </a:solidFill>
              </a:rPr>
            </a:br>
            <a:r>
              <a:rPr lang="en-US" sz="3200" b="0" i="0" u="none" strike="noStrike" baseline="0" dirty="0">
                <a:solidFill>
                  <a:schemeClr val="tx1"/>
                </a:solidFill>
              </a:rPr>
              <a:t>Matthew 15:36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</a:pPr>
            <a:r>
              <a:rPr lang="en-US" sz="3200" b="0" i="0" u="none" strike="noStrike" baseline="0" dirty="0">
                <a:solidFill>
                  <a:schemeClr val="tx1"/>
                </a:solidFill>
              </a:rPr>
              <a:t>Instituting the Lord’s Supper.</a:t>
            </a:r>
            <a:br>
              <a:rPr lang="en-US" sz="3200" b="0" i="0" u="none" strike="noStrike" baseline="0" dirty="0">
                <a:solidFill>
                  <a:schemeClr val="tx1"/>
                </a:solidFill>
              </a:rPr>
            </a:br>
            <a:r>
              <a:rPr lang="en-US" sz="3200" b="0" i="0" u="none" strike="noStrike" baseline="0" dirty="0">
                <a:solidFill>
                  <a:schemeClr val="tx1"/>
                </a:solidFill>
              </a:rPr>
              <a:t>1 Corinthians 11:23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CD62E074-B34C-4914-B31A-0BD2B52F8F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5894" y="621015"/>
            <a:ext cx="8272212" cy="707886"/>
          </a:xfrm>
        </p:spPr>
        <p:txBody>
          <a:bodyPr>
            <a:spAutoFit/>
          </a:bodyPr>
          <a:lstStyle/>
          <a:p>
            <a:r>
              <a:rPr lang="en-US" sz="4000" cap="none" dirty="0">
                <a:solidFill>
                  <a:schemeClr val="tx1"/>
                </a:solidFill>
              </a:rPr>
              <a:t>Praying Like Jesus Prayed</a:t>
            </a:r>
          </a:p>
        </p:txBody>
      </p:sp>
    </p:spTree>
    <p:extLst>
      <p:ext uri="{BB962C8B-B14F-4D97-AF65-F5344CB8AC3E}">
        <p14:creationId xmlns:p14="http://schemas.microsoft.com/office/powerpoint/2010/main" val="6913636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F9A371-FE65-4670-BDFA-784C1A95B8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5895" y="1560217"/>
            <a:ext cx="8374730" cy="3464025"/>
          </a:xfrm>
        </p:spPr>
        <p:txBody>
          <a:bodyPr>
            <a:spAutoFit/>
          </a:bodyPr>
          <a:lstStyle/>
          <a:p>
            <a:pPr>
              <a:buClr>
                <a:schemeClr val="tx1"/>
              </a:buClr>
            </a:pPr>
            <a:r>
              <a:rPr lang="en-US" sz="3200" b="1" i="0" u="none" strike="noStrike" baseline="0" dirty="0">
                <a:solidFill>
                  <a:schemeClr val="tx1"/>
                </a:solidFill>
              </a:rPr>
              <a:t>When we face great decisions in life, it is a time to ask for wisdom that will aid us in making such decisions.</a:t>
            </a:r>
          </a:p>
          <a:p>
            <a:pPr>
              <a:buClr>
                <a:schemeClr val="tx1"/>
              </a:buClr>
            </a:pPr>
            <a:r>
              <a:rPr lang="en-US" sz="3200" b="0" u="none" strike="noStrike" baseline="0" dirty="0">
                <a:solidFill>
                  <a:schemeClr val="tx1"/>
                </a:solidFill>
              </a:rPr>
              <a:t>James 1:5, </a:t>
            </a:r>
            <a:r>
              <a:rPr lang="en-US" sz="3200" i="1" dirty="0">
                <a:solidFill>
                  <a:schemeClr val="tx1"/>
                </a:solidFill>
              </a:rPr>
              <a:t>“But if </a:t>
            </a:r>
            <a:r>
              <a:rPr lang="en-US" sz="3200" b="0" i="1" u="none" strike="noStrike" baseline="0" dirty="0">
                <a:solidFill>
                  <a:schemeClr val="tx1"/>
                </a:solidFill>
              </a:rPr>
              <a:t>any of you lacketh wisdom, let him ask of God, who giveth to all liberally and upbraideth not; and it shall be given him</a:t>
            </a:r>
            <a:r>
              <a:rPr lang="en-US" sz="3200" i="1" u="none" strike="noStrike" baseline="0" dirty="0">
                <a:solidFill>
                  <a:schemeClr val="tx1"/>
                </a:solidFill>
              </a:rPr>
              <a:t>.”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4FB4D46-882C-4BE5-BDCD-2A76AAFB5A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5894" y="621015"/>
            <a:ext cx="8272212" cy="707886"/>
          </a:xfrm>
        </p:spPr>
        <p:txBody>
          <a:bodyPr>
            <a:spAutoFit/>
          </a:bodyPr>
          <a:lstStyle/>
          <a:p>
            <a:r>
              <a:rPr lang="en-US" sz="4000" cap="none" dirty="0">
                <a:solidFill>
                  <a:schemeClr val="tx1"/>
                </a:solidFill>
              </a:rPr>
              <a:t>Praying Like Jesus Prayed</a:t>
            </a:r>
          </a:p>
        </p:txBody>
      </p:sp>
    </p:spTree>
    <p:extLst>
      <p:ext uri="{BB962C8B-B14F-4D97-AF65-F5344CB8AC3E}">
        <p14:creationId xmlns:p14="http://schemas.microsoft.com/office/powerpoint/2010/main" val="18997016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F9A371-FE65-4670-BDFA-784C1A95B8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5895" y="1617300"/>
            <a:ext cx="8374730" cy="3613810"/>
          </a:xfr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en-US" sz="4000" b="1" i="0" u="none" strike="noStrike" baseline="0" dirty="0">
                <a:solidFill>
                  <a:schemeClr val="tx1"/>
                </a:solidFill>
              </a:rPr>
              <a:t>Conclusion:</a:t>
            </a:r>
            <a:r>
              <a:rPr lang="en-US" sz="4000" dirty="0">
                <a:solidFill>
                  <a:schemeClr val="tx1"/>
                </a:solidFill>
              </a:rPr>
              <a:t> </a:t>
            </a:r>
            <a:endParaRPr lang="en-US" sz="4000" u="none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4000" b="0" u="none" strike="noStrike" baseline="0" dirty="0">
                <a:solidFill>
                  <a:schemeClr val="tx1"/>
                </a:solidFill>
              </a:rPr>
              <a:t>1 Peter 2:21, </a:t>
            </a:r>
            <a:r>
              <a:rPr lang="en-US" sz="4000" i="1" dirty="0">
                <a:solidFill>
                  <a:schemeClr val="tx1"/>
                </a:solidFill>
              </a:rPr>
              <a:t>“For hereunto </a:t>
            </a:r>
            <a:r>
              <a:rPr lang="en-US" sz="4000" b="0" i="1" u="none" strike="noStrike" baseline="0" dirty="0">
                <a:solidFill>
                  <a:schemeClr val="tx1"/>
                </a:solidFill>
              </a:rPr>
              <a:t>were ye called: because Christ also suffered for you, leaving you an example, that ye should follow his steps</a:t>
            </a:r>
            <a:r>
              <a:rPr lang="en-US" sz="4000" i="1" u="none" strike="noStrike" baseline="0" dirty="0">
                <a:solidFill>
                  <a:schemeClr val="tx1"/>
                </a:solidFill>
              </a:rPr>
              <a:t>”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2A1B8BF-378A-464C-974E-A0DEC5678B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5894" y="621015"/>
            <a:ext cx="8272212" cy="707886"/>
          </a:xfrm>
        </p:spPr>
        <p:txBody>
          <a:bodyPr>
            <a:spAutoFit/>
          </a:bodyPr>
          <a:lstStyle/>
          <a:p>
            <a:r>
              <a:rPr lang="en-US" sz="4000" cap="none" dirty="0">
                <a:solidFill>
                  <a:schemeClr val="tx1"/>
                </a:solidFill>
              </a:rPr>
              <a:t>Praying Like Jesus Prayed</a:t>
            </a:r>
          </a:p>
        </p:txBody>
      </p:sp>
    </p:spTree>
    <p:extLst>
      <p:ext uri="{BB962C8B-B14F-4D97-AF65-F5344CB8AC3E}">
        <p14:creationId xmlns:p14="http://schemas.microsoft.com/office/powerpoint/2010/main" val="21405894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F9A371-FE65-4670-BDFA-784C1A95B8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6209" y="1510172"/>
            <a:ext cx="8631905" cy="4955203"/>
          </a:xfrm>
        </p:spPr>
        <p:txBody>
          <a:bodyPr>
            <a:sp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solidFill>
                  <a:schemeClr val="tx1"/>
                </a:solidFill>
              </a:rPr>
              <a:t>Jesus Prayed In A Solitary Place.</a:t>
            </a:r>
            <a:br>
              <a:rPr lang="en-US" sz="1800" b="1" dirty="0">
                <a:solidFill>
                  <a:schemeClr val="tx1"/>
                </a:solidFill>
              </a:rPr>
            </a:br>
            <a:endParaRPr lang="en-US" sz="2000" b="1" dirty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</a:pPr>
            <a:r>
              <a:rPr lang="en-US" sz="2400" dirty="0">
                <a:solidFill>
                  <a:schemeClr val="tx1"/>
                </a:solidFill>
              </a:rPr>
              <a:t>Mark 1:35, </a:t>
            </a:r>
            <a:r>
              <a:rPr lang="en-US" sz="2400" i="1" dirty="0">
                <a:solidFill>
                  <a:schemeClr val="tx1"/>
                </a:solidFill>
              </a:rPr>
              <a:t>“And in the morning, a great while before day, he rose up and went out, and departed into </a:t>
            </a:r>
            <a:r>
              <a:rPr lang="en-US" sz="2400" i="1" u="sng" dirty="0">
                <a:solidFill>
                  <a:schemeClr val="tx1"/>
                </a:solidFill>
              </a:rPr>
              <a:t>a desert place</a:t>
            </a:r>
            <a:r>
              <a:rPr lang="en-US" sz="2400" i="1" dirty="0">
                <a:solidFill>
                  <a:schemeClr val="tx1"/>
                </a:solidFill>
              </a:rPr>
              <a:t>, and there prayed.”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</a:pPr>
            <a:r>
              <a:rPr lang="en-US" sz="2400" dirty="0">
                <a:solidFill>
                  <a:schemeClr val="tx1"/>
                </a:solidFill>
              </a:rPr>
              <a:t> Luke 6:12, </a:t>
            </a:r>
            <a:r>
              <a:rPr lang="en-US" sz="2400" i="1" dirty="0">
                <a:solidFill>
                  <a:schemeClr val="tx1"/>
                </a:solidFill>
              </a:rPr>
              <a:t>“And it came to pass in these days, that he went out </a:t>
            </a:r>
            <a:r>
              <a:rPr lang="en-US" sz="2400" i="1" u="sng" dirty="0">
                <a:solidFill>
                  <a:schemeClr val="tx1"/>
                </a:solidFill>
              </a:rPr>
              <a:t>into the mountain </a:t>
            </a:r>
            <a:r>
              <a:rPr lang="en-US" sz="2400" i="1" dirty="0">
                <a:solidFill>
                  <a:schemeClr val="tx1"/>
                </a:solidFill>
              </a:rPr>
              <a:t>to pray; and he continued all night in prayer to God.”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</a:pPr>
            <a:r>
              <a:rPr lang="en-US" sz="2400" dirty="0">
                <a:solidFill>
                  <a:schemeClr val="tx1"/>
                </a:solidFill>
              </a:rPr>
              <a:t>Matthew 6:6, </a:t>
            </a:r>
            <a:r>
              <a:rPr lang="en-US" sz="2400" i="1" dirty="0">
                <a:solidFill>
                  <a:schemeClr val="tx1"/>
                </a:solidFill>
              </a:rPr>
              <a:t>“But thou, when thou prayest, </a:t>
            </a:r>
            <a:r>
              <a:rPr lang="en-US" sz="2400" i="1" u="sng" dirty="0">
                <a:solidFill>
                  <a:schemeClr val="tx1"/>
                </a:solidFill>
              </a:rPr>
              <a:t>enter into thine inner chamber</a:t>
            </a:r>
            <a:r>
              <a:rPr lang="en-US" sz="2400" i="1" dirty="0">
                <a:solidFill>
                  <a:schemeClr val="tx1"/>
                </a:solidFill>
              </a:rPr>
              <a:t>, and having shut thy door, pray to thy Father who is in secret, and thy Father who seeth in secret shall recompense thee.”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</a:pPr>
            <a:r>
              <a:rPr lang="en-US" sz="2400" dirty="0">
                <a:solidFill>
                  <a:schemeClr val="tx1"/>
                </a:solidFill>
              </a:rPr>
              <a:t>Note: Jesus went there for the purpose of praying.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3A2BEE0-B41E-44F3-B37A-22CC1EEAFD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5894" y="621015"/>
            <a:ext cx="8272212" cy="707886"/>
          </a:xfrm>
        </p:spPr>
        <p:txBody>
          <a:bodyPr>
            <a:spAutoFit/>
          </a:bodyPr>
          <a:lstStyle/>
          <a:p>
            <a:r>
              <a:rPr lang="en-US" sz="4000" cap="none" dirty="0">
                <a:solidFill>
                  <a:schemeClr val="tx1"/>
                </a:solidFill>
              </a:rPr>
              <a:t>Praying Like Jesus Prayed</a:t>
            </a:r>
          </a:p>
        </p:txBody>
      </p:sp>
    </p:spTree>
    <p:extLst>
      <p:ext uri="{BB962C8B-B14F-4D97-AF65-F5344CB8AC3E}">
        <p14:creationId xmlns:p14="http://schemas.microsoft.com/office/powerpoint/2010/main" val="8117476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F9A371-FE65-4670-BDFA-784C1A95B8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5895" y="1668932"/>
            <a:ext cx="8272211" cy="2170338"/>
          </a:xfr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en-US" sz="3200" b="1" dirty="0">
                <a:solidFill>
                  <a:schemeClr val="tx1"/>
                </a:solidFill>
              </a:rPr>
              <a:t>Jesus Made Time To Pray.</a:t>
            </a:r>
          </a:p>
          <a:p>
            <a:pPr>
              <a:buClr>
                <a:schemeClr val="tx1"/>
              </a:buClr>
            </a:pPr>
            <a:r>
              <a:rPr lang="en-US" sz="2800" dirty="0">
                <a:solidFill>
                  <a:schemeClr val="tx1"/>
                </a:solidFill>
              </a:rPr>
              <a:t>Mark 1:35,	</a:t>
            </a:r>
            <a:r>
              <a:rPr lang="en-US" sz="2800" i="1" dirty="0">
                <a:solidFill>
                  <a:schemeClr val="tx1"/>
                </a:solidFill>
              </a:rPr>
              <a:t>“And in the morning, </a:t>
            </a:r>
            <a:r>
              <a:rPr lang="en-US" sz="2800" i="1" u="sng" dirty="0">
                <a:solidFill>
                  <a:schemeClr val="tx1"/>
                </a:solidFill>
              </a:rPr>
              <a:t>a great while before day</a:t>
            </a:r>
            <a:r>
              <a:rPr lang="en-US" sz="2800" i="1" dirty="0">
                <a:solidFill>
                  <a:schemeClr val="tx1"/>
                </a:solidFill>
              </a:rPr>
              <a:t>, he rose up and went out, and departed into a desert place, and there prayed.”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D8A96C79-9840-415B-BB51-00EEDEDA4F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5894" y="621015"/>
            <a:ext cx="8272212" cy="707886"/>
          </a:xfrm>
        </p:spPr>
        <p:txBody>
          <a:bodyPr>
            <a:spAutoFit/>
          </a:bodyPr>
          <a:lstStyle/>
          <a:p>
            <a:r>
              <a:rPr lang="en-US" sz="4000" cap="none" dirty="0">
                <a:solidFill>
                  <a:schemeClr val="tx1"/>
                </a:solidFill>
              </a:rPr>
              <a:t>Praying Like Jesus Prayed</a:t>
            </a:r>
          </a:p>
        </p:txBody>
      </p:sp>
    </p:spTree>
    <p:extLst>
      <p:ext uri="{BB962C8B-B14F-4D97-AF65-F5344CB8AC3E}">
        <p14:creationId xmlns:p14="http://schemas.microsoft.com/office/powerpoint/2010/main" val="5749564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F9A371-FE65-4670-BDFA-784C1A95B8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5894" y="1627342"/>
            <a:ext cx="8272211" cy="2170338"/>
          </a:xfr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en-US" sz="3200" b="1" dirty="0">
                <a:solidFill>
                  <a:schemeClr val="tx1"/>
                </a:solidFill>
              </a:rPr>
              <a:t>Jesus Had A Lot About Which To Pray.</a:t>
            </a:r>
          </a:p>
          <a:p>
            <a:pPr>
              <a:buClr>
                <a:schemeClr val="tx1"/>
              </a:buClr>
            </a:pPr>
            <a:r>
              <a:rPr lang="en-US" sz="2800" dirty="0">
                <a:solidFill>
                  <a:schemeClr val="tx1"/>
                </a:solidFill>
              </a:rPr>
              <a:t>Luke 6:12, </a:t>
            </a:r>
            <a:r>
              <a:rPr lang="en-US" sz="2800" i="1" dirty="0">
                <a:solidFill>
                  <a:schemeClr val="tx1"/>
                </a:solidFill>
              </a:rPr>
              <a:t>“And it came to pass in these days, that he went out into the mountain to pray; and he </a:t>
            </a:r>
            <a:r>
              <a:rPr lang="en-US" sz="2800" i="1" u="sng" dirty="0">
                <a:solidFill>
                  <a:schemeClr val="tx1"/>
                </a:solidFill>
              </a:rPr>
              <a:t>continued all night in prayer to God</a:t>
            </a:r>
            <a:r>
              <a:rPr lang="en-US" sz="2800" i="1" dirty="0">
                <a:solidFill>
                  <a:schemeClr val="tx1"/>
                </a:solidFill>
              </a:rPr>
              <a:t>.”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FA810652-B8A9-4844-B204-EBB743308E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5894" y="621015"/>
            <a:ext cx="8272212" cy="707886"/>
          </a:xfrm>
        </p:spPr>
        <p:txBody>
          <a:bodyPr>
            <a:spAutoFit/>
          </a:bodyPr>
          <a:lstStyle/>
          <a:p>
            <a:r>
              <a:rPr lang="en-US" sz="4000" cap="none" dirty="0">
                <a:solidFill>
                  <a:schemeClr val="tx1"/>
                </a:solidFill>
              </a:rPr>
              <a:t>Praying Like Jesus Prayed</a:t>
            </a:r>
          </a:p>
        </p:txBody>
      </p:sp>
    </p:spTree>
    <p:extLst>
      <p:ext uri="{BB962C8B-B14F-4D97-AF65-F5344CB8AC3E}">
        <p14:creationId xmlns:p14="http://schemas.microsoft.com/office/powerpoint/2010/main" val="17759061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F9A371-FE65-4670-BDFA-784C1A95B8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2198" y="1680808"/>
            <a:ext cx="8517605" cy="3486595"/>
          </a:xfr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3200" b="1" dirty="0">
                <a:solidFill>
                  <a:schemeClr val="tx1"/>
                </a:solidFill>
              </a:rPr>
              <a:t>Jesus Prayed Before An Important Decision Or Event.</a:t>
            </a:r>
            <a:r>
              <a:rPr lang="en-US" sz="1800" b="0" i="0" u="none" strike="noStrike" baseline="0" dirty="0">
                <a:solidFill>
                  <a:schemeClr val="tx1"/>
                </a:solidFill>
              </a:rPr>
              <a:t> </a:t>
            </a:r>
          </a:p>
          <a:p>
            <a:pPr>
              <a:buClr>
                <a:schemeClr val="tx1"/>
              </a:buClr>
            </a:pPr>
            <a:r>
              <a:rPr lang="en-US" sz="2800" b="0" i="0" u="none" strike="noStrike" baseline="0" dirty="0">
                <a:solidFill>
                  <a:schemeClr val="tx1"/>
                </a:solidFill>
              </a:rPr>
              <a:t>At his baptism. Luke 3:21</a:t>
            </a:r>
          </a:p>
          <a:p>
            <a:pPr>
              <a:buClr>
                <a:schemeClr val="tx1"/>
              </a:buClr>
            </a:pPr>
            <a:r>
              <a:rPr lang="en-US" sz="2800" b="0" i="0" u="none" strike="noStrike" baseline="0" dirty="0">
                <a:solidFill>
                  <a:schemeClr val="tx1"/>
                </a:solidFill>
              </a:rPr>
              <a:t>Before walking on water. Matthew 14:23, Mark 6:46, </a:t>
            </a:r>
            <a:br>
              <a:rPr lang="en-US" sz="2800" b="0" i="0" u="none" strike="noStrike" baseline="0" dirty="0">
                <a:solidFill>
                  <a:schemeClr val="tx1"/>
                </a:solidFill>
              </a:rPr>
            </a:br>
            <a:r>
              <a:rPr lang="en-US" sz="2800" b="0" i="0" u="none" strike="noStrike" baseline="0" dirty="0">
                <a:solidFill>
                  <a:schemeClr val="tx1"/>
                </a:solidFill>
              </a:rPr>
              <a:t>John 6:15</a:t>
            </a:r>
          </a:p>
          <a:p>
            <a:pPr>
              <a:buClr>
                <a:schemeClr val="tx1"/>
              </a:buClr>
            </a:pPr>
            <a:r>
              <a:rPr lang="en-US" sz="2800" b="0" i="0" u="none" strike="noStrike" baseline="0" dirty="0">
                <a:solidFill>
                  <a:schemeClr val="tx1"/>
                </a:solidFill>
              </a:rPr>
              <a:t>Before choosing the Twelve. Luke 6:12</a:t>
            </a:r>
            <a:endParaRPr lang="en-US" sz="4400" b="1" dirty="0">
              <a:solidFill>
                <a:schemeClr val="tx1"/>
              </a:solidFill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AFE26638-097E-42F5-8E5E-45AA3435B3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5894" y="621015"/>
            <a:ext cx="8272212" cy="707886"/>
          </a:xfrm>
        </p:spPr>
        <p:txBody>
          <a:bodyPr>
            <a:spAutoFit/>
          </a:bodyPr>
          <a:lstStyle/>
          <a:p>
            <a:r>
              <a:rPr lang="en-US" sz="4000" cap="none" dirty="0">
                <a:solidFill>
                  <a:schemeClr val="tx1"/>
                </a:solidFill>
              </a:rPr>
              <a:t>Praying Like Jesus Prayed</a:t>
            </a:r>
          </a:p>
        </p:txBody>
      </p:sp>
    </p:spTree>
    <p:extLst>
      <p:ext uri="{BB962C8B-B14F-4D97-AF65-F5344CB8AC3E}">
        <p14:creationId xmlns:p14="http://schemas.microsoft.com/office/powerpoint/2010/main" val="22669507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F9A371-FE65-4670-BDFA-784C1A95B8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5895" y="1702071"/>
            <a:ext cx="8272211" cy="3636893"/>
          </a:xfr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en-US" sz="3200" b="1" dirty="0">
                <a:solidFill>
                  <a:schemeClr val="tx1"/>
                </a:solidFill>
              </a:rPr>
              <a:t>Jesus Prayed Before An Important Decision </a:t>
            </a:r>
            <a:br>
              <a:rPr lang="en-US" sz="3200" b="1" dirty="0">
                <a:solidFill>
                  <a:schemeClr val="tx1"/>
                </a:solidFill>
              </a:rPr>
            </a:br>
            <a:r>
              <a:rPr lang="en-US" sz="3200" b="1" dirty="0">
                <a:solidFill>
                  <a:schemeClr val="tx1"/>
                </a:solidFill>
              </a:rPr>
              <a:t>Or Event.</a:t>
            </a:r>
            <a:endParaRPr lang="en-US" sz="1800" b="0" i="0" u="none" strike="noStrike" baseline="0" dirty="0">
              <a:solidFill>
                <a:schemeClr val="tx1"/>
              </a:solidFill>
            </a:endParaRPr>
          </a:p>
          <a:p>
            <a:pPr>
              <a:buClr>
                <a:schemeClr val="tx1"/>
              </a:buClr>
            </a:pPr>
            <a:r>
              <a:rPr lang="en-US" sz="2800" b="0" i="0" u="none" strike="noStrike" baseline="0" dirty="0">
                <a:solidFill>
                  <a:schemeClr val="tx1"/>
                </a:solidFill>
              </a:rPr>
              <a:t>Before Peter’s confession. Luke 9:18</a:t>
            </a:r>
          </a:p>
          <a:p>
            <a:pPr>
              <a:buClr>
                <a:schemeClr val="tx1"/>
              </a:buClr>
            </a:pPr>
            <a:r>
              <a:rPr lang="en-US" sz="2800" b="0" i="0" u="none" strike="noStrike" baseline="0" dirty="0">
                <a:solidFill>
                  <a:schemeClr val="tx1"/>
                </a:solidFill>
              </a:rPr>
              <a:t>At the Transfiguration. Luke 9:29</a:t>
            </a:r>
          </a:p>
          <a:p>
            <a:pPr>
              <a:buClr>
                <a:schemeClr val="tx1"/>
              </a:buClr>
            </a:pPr>
            <a:r>
              <a:rPr lang="en-US" sz="2800" b="0" i="0" u="none" strike="noStrike" baseline="0" dirty="0">
                <a:solidFill>
                  <a:schemeClr val="tx1"/>
                </a:solidFill>
              </a:rPr>
              <a:t>Before teaching His disciples how to pray. Luke 11:1</a:t>
            </a:r>
          </a:p>
          <a:p>
            <a:pPr>
              <a:buClr>
                <a:schemeClr val="tx1"/>
              </a:buClr>
            </a:pPr>
            <a:r>
              <a:rPr lang="en-US" sz="2800" dirty="0">
                <a:solidFill>
                  <a:schemeClr val="tx1"/>
                </a:solidFill>
              </a:rPr>
              <a:t>H</a:t>
            </a:r>
            <a:r>
              <a:rPr lang="en-US" sz="2800" b="0" i="0" u="none" strike="noStrike" baseline="0" dirty="0">
                <a:solidFill>
                  <a:schemeClr val="tx1"/>
                </a:solidFill>
              </a:rPr>
              <a:t>e has prayed for Peter’s faith. Luke 22:32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BD3B95E7-6114-4976-9974-BC2813EA3C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5894" y="621015"/>
            <a:ext cx="8272212" cy="707886"/>
          </a:xfrm>
        </p:spPr>
        <p:txBody>
          <a:bodyPr>
            <a:spAutoFit/>
          </a:bodyPr>
          <a:lstStyle/>
          <a:p>
            <a:r>
              <a:rPr lang="en-US" sz="4000" cap="none" dirty="0">
                <a:solidFill>
                  <a:schemeClr val="tx1"/>
                </a:solidFill>
              </a:rPr>
              <a:t>Praying Like Jesus Prayed</a:t>
            </a:r>
          </a:p>
        </p:txBody>
      </p:sp>
    </p:spTree>
    <p:extLst>
      <p:ext uri="{BB962C8B-B14F-4D97-AF65-F5344CB8AC3E}">
        <p14:creationId xmlns:p14="http://schemas.microsoft.com/office/powerpoint/2010/main" val="39967723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F9A371-FE65-4670-BDFA-784C1A95B8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5895" y="1535268"/>
            <a:ext cx="8272211" cy="5089085"/>
          </a:xfr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en-US" sz="3200" b="1" dirty="0">
                <a:solidFill>
                  <a:schemeClr val="tx1"/>
                </a:solidFill>
              </a:rPr>
              <a:t>Jesus Prayed Before An Important Decision Or Event.</a:t>
            </a:r>
            <a:endParaRPr lang="en-US" sz="3200" b="0" i="0" u="none" strike="noStrike" baseline="0" dirty="0">
              <a:solidFill>
                <a:schemeClr val="tx1"/>
              </a:solidFill>
            </a:endParaRPr>
          </a:p>
          <a:p>
            <a:pPr>
              <a:buClr>
                <a:schemeClr val="tx1"/>
              </a:buClr>
            </a:pPr>
            <a:r>
              <a:rPr lang="en-US" sz="3200" b="1" i="0" u="none" strike="noStrike" baseline="0" dirty="0">
                <a:solidFill>
                  <a:schemeClr val="tx1"/>
                </a:solidFill>
              </a:rPr>
              <a:t>Jesus prayed after entering Jerusalem.</a:t>
            </a:r>
            <a:br>
              <a:rPr lang="en-US" sz="3200" b="0" i="1" u="none" strike="noStrike" baseline="0" dirty="0">
                <a:solidFill>
                  <a:schemeClr val="tx1"/>
                </a:solidFill>
              </a:rPr>
            </a:br>
            <a:r>
              <a:rPr lang="en-US" sz="3200" b="0" u="none" strike="noStrike" baseline="0" dirty="0">
                <a:solidFill>
                  <a:schemeClr val="tx1"/>
                </a:solidFill>
              </a:rPr>
              <a:t>John 12:27-28, </a:t>
            </a:r>
            <a:r>
              <a:rPr lang="en-US" sz="3200" b="0" i="1" u="none" strike="noStrike" baseline="0" dirty="0">
                <a:solidFill>
                  <a:schemeClr val="tx1"/>
                </a:solidFill>
              </a:rPr>
              <a:t>“Now is my soul troubled; and what shall I say? Father, save me from this hour. But for this cause came I unto this hour. Father, glorify thy name. There came therefore a voice out of heaven, (saying), I have both glorified it, and will glorify it again.”</a:t>
            </a:r>
            <a:endParaRPr lang="en-US" sz="3200" b="0" i="0" u="none" strike="noStrike" baseline="0" dirty="0">
              <a:solidFill>
                <a:schemeClr val="tx1"/>
              </a:solidFill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BD0F0EA6-3318-4296-BB03-333C522D17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5894" y="621015"/>
            <a:ext cx="8272212" cy="707886"/>
          </a:xfrm>
        </p:spPr>
        <p:txBody>
          <a:bodyPr>
            <a:spAutoFit/>
          </a:bodyPr>
          <a:lstStyle/>
          <a:p>
            <a:r>
              <a:rPr lang="en-US" sz="4000" cap="none" dirty="0">
                <a:solidFill>
                  <a:schemeClr val="tx1"/>
                </a:solidFill>
              </a:rPr>
              <a:t>Praying Like Jesus Prayed</a:t>
            </a:r>
          </a:p>
        </p:txBody>
      </p:sp>
    </p:spTree>
    <p:extLst>
      <p:ext uri="{BB962C8B-B14F-4D97-AF65-F5344CB8AC3E}">
        <p14:creationId xmlns:p14="http://schemas.microsoft.com/office/powerpoint/2010/main" val="15345620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F9A371-FE65-4670-BDFA-784C1A95B8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3377" y="1545138"/>
            <a:ext cx="8537248" cy="4361450"/>
          </a:xfr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3200" b="1" dirty="0">
                <a:solidFill>
                  <a:schemeClr val="tx1"/>
                </a:solidFill>
              </a:rPr>
              <a:t>Jesus Prayed Before An Important Decision Or Event.</a:t>
            </a:r>
            <a:endParaRPr lang="en-US" sz="3200" b="0" i="0" u="none" strike="noStrike" baseline="0" dirty="0">
              <a:solidFill>
                <a:schemeClr val="tx1"/>
              </a:solidFill>
            </a:endParaRPr>
          </a:p>
          <a:p>
            <a:pPr>
              <a:buClr>
                <a:schemeClr val="tx1"/>
              </a:buClr>
            </a:pPr>
            <a:r>
              <a:rPr lang="en-US" sz="3200" b="1" i="0" u="none" strike="noStrike" baseline="0" dirty="0">
                <a:solidFill>
                  <a:schemeClr val="tx1"/>
                </a:solidFill>
              </a:rPr>
              <a:t>Jesus prayed before entering the Garden of Gethsemane.</a:t>
            </a:r>
          </a:p>
          <a:p>
            <a:pPr lvl="1">
              <a:buClr>
                <a:schemeClr val="tx1"/>
              </a:buClr>
            </a:pPr>
            <a:r>
              <a:rPr lang="en-US" sz="2975" b="0" i="0" u="none" strike="noStrike" baseline="0" dirty="0">
                <a:solidFill>
                  <a:schemeClr val="tx1"/>
                </a:solidFill>
              </a:rPr>
              <a:t>	Jesus prayed for God to be glorified. John 17:1-5</a:t>
            </a:r>
          </a:p>
          <a:p>
            <a:pPr lvl="1">
              <a:buClr>
                <a:schemeClr val="tx1"/>
              </a:buClr>
            </a:pPr>
            <a:r>
              <a:rPr lang="en-US" sz="2975" b="0" i="0" u="none" strike="noStrike" baseline="0" dirty="0">
                <a:solidFill>
                  <a:schemeClr val="tx1"/>
                </a:solidFill>
              </a:rPr>
              <a:t>	Jesus prayed for His disciples. John 17:6-19</a:t>
            </a:r>
          </a:p>
          <a:p>
            <a:pPr lvl="1">
              <a:buClr>
                <a:schemeClr val="tx1"/>
              </a:buClr>
            </a:pPr>
            <a:r>
              <a:rPr lang="en-US" sz="2975" b="0" i="0" u="none" strike="noStrike" baseline="0" dirty="0">
                <a:solidFill>
                  <a:schemeClr val="tx1"/>
                </a:solidFill>
              </a:rPr>
              <a:t>	Jesus prayed for all believers. John 17:20-26</a:t>
            </a:r>
            <a:endParaRPr lang="en-US" sz="2975" b="1" dirty="0">
              <a:solidFill>
                <a:schemeClr val="tx1"/>
              </a:solidFill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FC849DBE-D935-405A-80C6-E51CD7B8EB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5894" y="621015"/>
            <a:ext cx="8272212" cy="707886"/>
          </a:xfrm>
        </p:spPr>
        <p:txBody>
          <a:bodyPr>
            <a:spAutoFit/>
          </a:bodyPr>
          <a:lstStyle/>
          <a:p>
            <a:r>
              <a:rPr lang="en-US" sz="4000" cap="none" dirty="0">
                <a:solidFill>
                  <a:schemeClr val="tx1"/>
                </a:solidFill>
              </a:rPr>
              <a:t>Praying Like Jesus Prayed</a:t>
            </a:r>
          </a:p>
        </p:txBody>
      </p:sp>
    </p:spTree>
    <p:extLst>
      <p:ext uri="{BB962C8B-B14F-4D97-AF65-F5344CB8AC3E}">
        <p14:creationId xmlns:p14="http://schemas.microsoft.com/office/powerpoint/2010/main" val="11582864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F9A371-FE65-4670-BDFA-784C1A95B8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7041" y="1377977"/>
            <a:ext cx="8374730" cy="5378395"/>
          </a:xfrm>
        </p:spPr>
        <p:txBody>
          <a:bodyPr>
            <a:sp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300" b="1" dirty="0">
                <a:solidFill>
                  <a:schemeClr val="tx1"/>
                </a:solidFill>
              </a:rPr>
              <a:t>Jesus Prayed Before An Important Decision Or Event.</a:t>
            </a:r>
            <a:endParaRPr lang="en-US" sz="3300" b="0" i="0" u="none" strike="noStrike" baseline="0" dirty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</a:pPr>
            <a:r>
              <a:rPr lang="en-US" sz="3300" b="1" i="0" u="none" strike="noStrike" baseline="0" dirty="0">
                <a:solidFill>
                  <a:schemeClr val="tx1"/>
                </a:solidFill>
              </a:rPr>
              <a:t>Jesus prayed in the Garden of Gethsemane. </a:t>
            </a:r>
            <a:br>
              <a:rPr lang="en-US" sz="3300" b="1" i="0" u="none" strike="noStrike" baseline="0" dirty="0">
                <a:solidFill>
                  <a:schemeClr val="tx1"/>
                </a:solidFill>
              </a:rPr>
            </a:br>
            <a:r>
              <a:rPr lang="en-US" sz="3300" b="1" i="0" u="none" strike="noStrike" baseline="0" dirty="0">
                <a:solidFill>
                  <a:schemeClr val="tx1"/>
                </a:solidFill>
              </a:rPr>
              <a:t>Matthew 26:36-45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</a:pPr>
            <a:r>
              <a:rPr lang="en-US" sz="3300" b="1" i="0" u="none" strike="noStrike" baseline="0" dirty="0">
                <a:solidFill>
                  <a:schemeClr val="tx1"/>
                </a:solidFill>
              </a:rPr>
              <a:t>Jesus prayed on the Cross:</a:t>
            </a:r>
          </a:p>
          <a:p>
            <a:pPr marL="519113" lvl="1" indent="-27622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</a:pPr>
            <a:r>
              <a:rPr lang="en-US" sz="2975" b="0" i="1" u="none" strike="noStrike" baseline="0" dirty="0">
                <a:solidFill>
                  <a:schemeClr val="tx1"/>
                </a:solidFill>
              </a:rPr>
              <a:t>“Father forgive them; for they know not what they do”</a:t>
            </a:r>
            <a:r>
              <a:rPr lang="en-US" sz="2975" b="0" u="none" strike="noStrike" baseline="0" dirty="0">
                <a:solidFill>
                  <a:schemeClr val="tx1"/>
                </a:solidFill>
              </a:rPr>
              <a:t> Luke 23:34</a:t>
            </a:r>
          </a:p>
          <a:p>
            <a:pPr marL="519113" lvl="1" indent="-27622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</a:pPr>
            <a:r>
              <a:rPr lang="en-US" sz="2975" b="0" i="1" u="none" strike="noStrike" baseline="0" dirty="0">
                <a:solidFill>
                  <a:schemeClr val="tx1"/>
                </a:solidFill>
              </a:rPr>
              <a:t>“My God, My God, why hast thou forsaken me?” </a:t>
            </a:r>
            <a:r>
              <a:rPr lang="en-US" sz="2975" b="0" u="none" strike="noStrike" baseline="0" dirty="0">
                <a:solidFill>
                  <a:schemeClr val="tx1"/>
                </a:solidFill>
              </a:rPr>
              <a:t>Matthew 27:46, Mark 15:34</a:t>
            </a:r>
          </a:p>
          <a:p>
            <a:pPr marL="519113" lvl="1" indent="-27622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</a:pPr>
            <a:r>
              <a:rPr lang="en-US" sz="2975" b="0" i="1" u="none" strike="noStrike" baseline="0" dirty="0">
                <a:solidFill>
                  <a:schemeClr val="tx1"/>
                </a:solidFill>
              </a:rPr>
              <a:t>“Father, into thy hands I commit my spirit”</a:t>
            </a:r>
            <a:br>
              <a:rPr lang="en-US" sz="2975" b="0" i="1" u="none" strike="noStrike" baseline="0" dirty="0">
                <a:solidFill>
                  <a:schemeClr val="tx1"/>
                </a:solidFill>
              </a:rPr>
            </a:br>
            <a:r>
              <a:rPr lang="en-US" sz="2975" b="0" u="none" strike="noStrike" baseline="0" dirty="0">
                <a:solidFill>
                  <a:schemeClr val="tx1"/>
                </a:solidFill>
              </a:rPr>
              <a:t>Luke 23:46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61880701-F4B7-4304-8CB9-882CA48915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5894" y="621015"/>
            <a:ext cx="8272212" cy="707886"/>
          </a:xfrm>
        </p:spPr>
        <p:txBody>
          <a:bodyPr>
            <a:spAutoFit/>
          </a:bodyPr>
          <a:lstStyle/>
          <a:p>
            <a:r>
              <a:rPr lang="en-US" sz="4000" cap="none" dirty="0">
                <a:solidFill>
                  <a:schemeClr val="tx1"/>
                </a:solidFill>
              </a:rPr>
              <a:t>Praying Like Jesus Prayed</a:t>
            </a:r>
          </a:p>
        </p:txBody>
      </p:sp>
    </p:spTree>
    <p:extLst>
      <p:ext uri="{BB962C8B-B14F-4D97-AF65-F5344CB8AC3E}">
        <p14:creationId xmlns:p14="http://schemas.microsoft.com/office/powerpoint/2010/main" val="1974674895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VTI">
  <a:themeElements>
    <a:clrScheme name="AnalogousFromLightSeedLeftStep">
      <a:dk1>
        <a:srgbClr val="000000"/>
      </a:dk1>
      <a:lt1>
        <a:srgbClr val="FFFFFF"/>
      </a:lt1>
      <a:dk2>
        <a:srgbClr val="242F41"/>
      </a:dk2>
      <a:lt2>
        <a:srgbClr val="E2E6E8"/>
      </a:lt2>
      <a:accent1>
        <a:srgbClr val="BE9A87"/>
      </a:accent1>
      <a:accent2>
        <a:srgbClr val="BA7F83"/>
      </a:accent2>
      <a:accent3>
        <a:srgbClr val="C594AC"/>
      </a:accent3>
      <a:accent4>
        <a:srgbClr val="BA7FB5"/>
      </a:accent4>
      <a:accent5>
        <a:srgbClr val="B796C6"/>
      </a:accent5>
      <a:accent6>
        <a:srgbClr val="8E7FBA"/>
      </a:accent6>
      <a:hlink>
        <a:srgbClr val="5B879D"/>
      </a:hlink>
      <a:folHlink>
        <a:srgbClr val="7F7F7F"/>
      </a:folHlink>
    </a:clrScheme>
    <a:fontScheme name="Dividend">
      <a:majorFont>
        <a:latin typeface="Century Schoolbook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VTI" id="{97558BDE-0B66-457C-BB6F-7B1B22DAA9B8}" vid="{F53508A3-AC60-448A-AF37-934D5F1A0D5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689</Words>
  <Application>Microsoft Office PowerPoint</Application>
  <PresentationFormat>On-screen Show (4:3)</PresentationFormat>
  <Paragraphs>53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Century Schoolbook</vt:lpstr>
      <vt:lpstr>Franklin Gothic Book</vt:lpstr>
      <vt:lpstr>Wingdings 2</vt:lpstr>
      <vt:lpstr>DividendVTI</vt:lpstr>
      <vt:lpstr>Praying Like Jesus Prayed</vt:lpstr>
      <vt:lpstr>Praying Like Jesus Prayed</vt:lpstr>
      <vt:lpstr>Praying Like Jesus Prayed</vt:lpstr>
      <vt:lpstr>Praying Like Jesus Prayed</vt:lpstr>
      <vt:lpstr>Praying Like Jesus Prayed</vt:lpstr>
      <vt:lpstr>Praying Like Jesus Prayed</vt:lpstr>
      <vt:lpstr>Praying Like Jesus Prayed</vt:lpstr>
      <vt:lpstr>Praying Like Jesus Prayed</vt:lpstr>
      <vt:lpstr>Praying Like Jesus Prayed</vt:lpstr>
      <vt:lpstr>Praying Like Jesus Prayed</vt:lpstr>
      <vt:lpstr>Praying Like Jesus Prayed</vt:lpstr>
      <vt:lpstr>Praying Like Jesus Prayed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Praying Like Jesus Prayed</dc:title>
  <dc:creator>mgalloway2715@gmail.com</dc:creator>
  <cp:lastModifiedBy>Richard Lidh</cp:lastModifiedBy>
  <cp:revision>16</cp:revision>
  <cp:lastPrinted>2021-01-10T00:04:18Z</cp:lastPrinted>
  <dcterms:created xsi:type="dcterms:W3CDTF">2021-01-09T22:29:10Z</dcterms:created>
  <dcterms:modified xsi:type="dcterms:W3CDTF">2021-01-10T00:04:42Z</dcterms:modified>
</cp:coreProperties>
</file>